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70" r:id="rId6"/>
    <p:sldId id="271" r:id="rId7"/>
    <p:sldId id="272" r:id="rId8"/>
    <p:sldId id="269" r:id="rId9"/>
    <p:sldId id="266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B8A1FF"/>
    <a:srgbClr val="A7FF00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AC9D8B-6395-410A-8A5B-2B99A55EABE8}" v="154" dt="2021-11-28T13:43:56.160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4EAC9D8B-6395-410A-8A5B-2B99A55EABE8}"/>
    <pc:docChg chg="undo custSel addSld delSld modSld">
      <pc:chgData name="Thomas Noordeloos" userId="df9f46e9-7760-4f6a-814f-9e8180d7b46a" providerId="ADAL" clId="{4EAC9D8B-6395-410A-8A5B-2B99A55EABE8}" dt="2021-12-03T14:45:43.544" v="1163" actId="47"/>
      <pc:docMkLst>
        <pc:docMk/>
      </pc:docMkLst>
      <pc:sldChg chg="addSp delSp modSp mod delAnim modAnim">
        <pc:chgData name="Thomas Noordeloos" userId="df9f46e9-7760-4f6a-814f-9e8180d7b46a" providerId="ADAL" clId="{4EAC9D8B-6395-410A-8A5B-2B99A55EABE8}" dt="2021-11-29T08:39:47.208" v="1161" actId="20577"/>
        <pc:sldMkLst>
          <pc:docMk/>
          <pc:sldMk cId="2859079353" sldId="256"/>
        </pc:sldMkLst>
        <pc:spChg chg="add del mod">
          <ac:chgData name="Thomas Noordeloos" userId="df9f46e9-7760-4f6a-814f-9e8180d7b46a" providerId="ADAL" clId="{4EAC9D8B-6395-410A-8A5B-2B99A55EABE8}" dt="2021-11-28T13:04:49.543" v="479" actId="478"/>
          <ac:spMkLst>
            <pc:docMk/>
            <pc:sldMk cId="2859079353" sldId="256"/>
            <ac:spMk id="2" creationId="{DC4FACCA-8AC4-45A1-A0F5-11AEDEF14412}"/>
          </ac:spMkLst>
        </pc:spChg>
        <pc:spChg chg="mod">
          <ac:chgData name="Thomas Noordeloos" userId="df9f46e9-7760-4f6a-814f-9e8180d7b46a" providerId="ADAL" clId="{4EAC9D8B-6395-410A-8A5B-2B99A55EABE8}" dt="2021-11-28T12:48:12.518" v="14" actId="20577"/>
          <ac:spMkLst>
            <pc:docMk/>
            <pc:sldMk cId="2859079353" sldId="256"/>
            <ac:spMk id="4" creationId="{7E256807-68E5-45A0-8DD0-5696A7E4E94A}"/>
          </ac:spMkLst>
        </pc:spChg>
        <pc:spChg chg="del">
          <ac:chgData name="Thomas Noordeloos" userId="df9f46e9-7760-4f6a-814f-9e8180d7b46a" providerId="ADAL" clId="{4EAC9D8B-6395-410A-8A5B-2B99A55EABE8}" dt="2021-11-28T12:48:58.429" v="32" actId="478"/>
          <ac:spMkLst>
            <pc:docMk/>
            <pc:sldMk cId="2859079353" sldId="256"/>
            <ac:spMk id="5" creationId="{D3700955-4AB3-462E-A398-76CFA58BDAB0}"/>
          </ac:spMkLst>
        </pc:spChg>
        <pc:spChg chg="del">
          <ac:chgData name="Thomas Noordeloos" userId="df9f46e9-7760-4f6a-814f-9e8180d7b46a" providerId="ADAL" clId="{4EAC9D8B-6395-410A-8A5B-2B99A55EABE8}" dt="2021-11-28T12:48:58.429" v="32" actId="478"/>
          <ac:spMkLst>
            <pc:docMk/>
            <pc:sldMk cId="2859079353" sldId="256"/>
            <ac:spMk id="6" creationId="{81B96BA2-902A-4078-8942-E8A2417A9A29}"/>
          </ac:spMkLst>
        </pc:spChg>
        <pc:spChg chg="del">
          <ac:chgData name="Thomas Noordeloos" userId="df9f46e9-7760-4f6a-814f-9e8180d7b46a" providerId="ADAL" clId="{4EAC9D8B-6395-410A-8A5B-2B99A55EABE8}" dt="2021-11-28T12:49:01.283" v="33" actId="478"/>
          <ac:spMkLst>
            <pc:docMk/>
            <pc:sldMk cId="2859079353" sldId="256"/>
            <ac:spMk id="10" creationId="{60253159-9685-4938-B8A7-8D90D4ABB2F1}"/>
          </ac:spMkLst>
        </pc:spChg>
        <pc:graphicFrameChg chg="add mod">
          <ac:chgData name="Thomas Noordeloos" userId="df9f46e9-7760-4f6a-814f-9e8180d7b46a" providerId="ADAL" clId="{4EAC9D8B-6395-410A-8A5B-2B99A55EABE8}" dt="2021-11-28T13:30:18.454" v="601" actId="1076"/>
          <ac:graphicFrameMkLst>
            <pc:docMk/>
            <pc:sldMk cId="2859079353" sldId="256"/>
            <ac:graphicFrameMk id="3" creationId="{E6245CAA-EFB9-428E-8BD1-E671C3F037BB}"/>
          </ac:graphicFrameMkLst>
        </pc:graphicFrameChg>
        <pc:graphicFrameChg chg="del mod modGraphic">
          <ac:chgData name="Thomas Noordeloos" userId="df9f46e9-7760-4f6a-814f-9e8180d7b46a" providerId="ADAL" clId="{4EAC9D8B-6395-410A-8A5B-2B99A55EABE8}" dt="2021-11-28T13:09:15.321" v="537" actId="478"/>
          <ac:graphicFrameMkLst>
            <pc:docMk/>
            <pc:sldMk cId="2859079353" sldId="256"/>
            <ac:graphicFrameMk id="7" creationId="{E301E4D4-09EB-42FE-AC70-36D3DFBAE62B}"/>
          </ac:graphicFrameMkLst>
        </pc:graphicFrameChg>
        <pc:graphicFrameChg chg="add mod">
          <ac:chgData name="Thomas Noordeloos" userId="df9f46e9-7760-4f6a-814f-9e8180d7b46a" providerId="ADAL" clId="{4EAC9D8B-6395-410A-8A5B-2B99A55EABE8}" dt="2021-11-28T13:30:18.454" v="601" actId="1076"/>
          <ac:graphicFrameMkLst>
            <pc:docMk/>
            <pc:sldMk cId="2859079353" sldId="256"/>
            <ac:graphicFrameMk id="14" creationId="{12795525-0D04-4910-8843-5C0444ADD3E0}"/>
          </ac:graphicFrameMkLst>
        </pc:graphicFrameChg>
        <pc:graphicFrameChg chg="add mod">
          <ac:chgData name="Thomas Noordeloos" userId="df9f46e9-7760-4f6a-814f-9e8180d7b46a" providerId="ADAL" clId="{4EAC9D8B-6395-410A-8A5B-2B99A55EABE8}" dt="2021-11-28T13:30:18.454" v="601" actId="1076"/>
          <ac:graphicFrameMkLst>
            <pc:docMk/>
            <pc:sldMk cId="2859079353" sldId="256"/>
            <ac:graphicFrameMk id="15" creationId="{87D2DD0D-C22E-45A6-8337-79A76DAA7B8C}"/>
          </ac:graphicFrameMkLst>
        </pc:graphicFrameChg>
        <pc:graphicFrameChg chg="add mod modGraphic">
          <ac:chgData name="Thomas Noordeloos" userId="df9f46e9-7760-4f6a-814f-9e8180d7b46a" providerId="ADAL" clId="{4EAC9D8B-6395-410A-8A5B-2B99A55EABE8}" dt="2021-11-29T08:39:47.208" v="1161" actId="20577"/>
          <ac:graphicFrameMkLst>
            <pc:docMk/>
            <pc:sldMk cId="2859079353" sldId="256"/>
            <ac:graphicFrameMk id="16" creationId="{B8926067-4F40-4336-99DB-57A31D2C3B7A}"/>
          </ac:graphicFrameMkLst>
        </pc:graphicFrameChg>
        <pc:picChg chg="del">
          <ac:chgData name="Thomas Noordeloos" userId="df9f46e9-7760-4f6a-814f-9e8180d7b46a" providerId="ADAL" clId="{4EAC9D8B-6395-410A-8A5B-2B99A55EABE8}" dt="2021-11-28T12:48:58.429" v="32" actId="478"/>
          <ac:picMkLst>
            <pc:docMk/>
            <pc:sldMk cId="2859079353" sldId="256"/>
            <ac:picMk id="8" creationId="{272DB993-96F3-4002-941E-7B94050E8446}"/>
          </ac:picMkLst>
        </pc:picChg>
        <pc:picChg chg="del">
          <ac:chgData name="Thomas Noordeloos" userId="df9f46e9-7760-4f6a-814f-9e8180d7b46a" providerId="ADAL" clId="{4EAC9D8B-6395-410A-8A5B-2B99A55EABE8}" dt="2021-11-28T12:48:58.429" v="32" actId="478"/>
          <ac:picMkLst>
            <pc:docMk/>
            <pc:sldMk cId="2859079353" sldId="256"/>
            <ac:picMk id="9" creationId="{D97B8CFA-CDB8-40FD-96FE-27726BF102A7}"/>
          </ac:picMkLst>
        </pc:picChg>
        <pc:picChg chg="del">
          <ac:chgData name="Thomas Noordeloos" userId="df9f46e9-7760-4f6a-814f-9e8180d7b46a" providerId="ADAL" clId="{4EAC9D8B-6395-410A-8A5B-2B99A55EABE8}" dt="2021-11-28T12:48:58.429" v="32" actId="478"/>
          <ac:picMkLst>
            <pc:docMk/>
            <pc:sldMk cId="2859079353" sldId="256"/>
            <ac:picMk id="11" creationId="{A72F2EFB-702C-4409-A49D-663AAFCEF819}"/>
          </ac:picMkLst>
        </pc:picChg>
        <pc:picChg chg="add del mod">
          <ac:chgData name="Thomas Noordeloos" userId="df9f46e9-7760-4f6a-814f-9e8180d7b46a" providerId="ADAL" clId="{4EAC9D8B-6395-410A-8A5B-2B99A55EABE8}" dt="2021-11-28T13:04:47.162" v="477" actId="478"/>
          <ac:picMkLst>
            <pc:docMk/>
            <pc:sldMk cId="2859079353" sldId="256"/>
            <ac:picMk id="12" creationId="{101D3FEF-F943-43A1-9AE7-9CDEE070E0EC}"/>
          </ac:picMkLst>
        </pc:picChg>
        <pc:picChg chg="add del mod">
          <ac:chgData name="Thomas Noordeloos" userId="df9f46e9-7760-4f6a-814f-9e8180d7b46a" providerId="ADAL" clId="{4EAC9D8B-6395-410A-8A5B-2B99A55EABE8}" dt="2021-11-28T13:13:09.829" v="574" actId="478"/>
          <ac:picMkLst>
            <pc:docMk/>
            <pc:sldMk cId="2859079353" sldId="256"/>
            <ac:picMk id="13" creationId="{0DF20713-8A58-4A1E-87B0-0B8C271E49CC}"/>
          </ac:picMkLst>
        </pc:picChg>
        <pc:picChg chg="add del mod">
          <ac:chgData name="Thomas Noordeloos" userId="df9f46e9-7760-4f6a-814f-9e8180d7b46a" providerId="ADAL" clId="{4EAC9D8B-6395-410A-8A5B-2B99A55EABE8}" dt="2021-11-28T13:04:45.940" v="476" actId="478"/>
          <ac:picMkLst>
            <pc:docMk/>
            <pc:sldMk cId="2859079353" sldId="256"/>
            <ac:picMk id="1026" creationId="{1DFC96C9-53C3-4D3C-ABAA-54C2810451DB}"/>
          </ac:picMkLst>
        </pc:picChg>
      </pc:sldChg>
      <pc:sldChg chg="del">
        <pc:chgData name="Thomas Noordeloos" userId="df9f46e9-7760-4f6a-814f-9e8180d7b46a" providerId="ADAL" clId="{4EAC9D8B-6395-410A-8A5B-2B99A55EABE8}" dt="2021-11-28T13:47:58.632" v="799" actId="47"/>
        <pc:sldMkLst>
          <pc:docMk/>
          <pc:sldMk cId="4104890735" sldId="257"/>
        </pc:sldMkLst>
      </pc:sldChg>
      <pc:sldChg chg="del">
        <pc:chgData name="Thomas Noordeloos" userId="df9f46e9-7760-4f6a-814f-9e8180d7b46a" providerId="ADAL" clId="{4EAC9D8B-6395-410A-8A5B-2B99A55EABE8}" dt="2021-11-28T12:48:23.752" v="15" actId="47"/>
        <pc:sldMkLst>
          <pc:docMk/>
          <pc:sldMk cId="318625009" sldId="259"/>
        </pc:sldMkLst>
      </pc:sldChg>
      <pc:sldChg chg="del">
        <pc:chgData name="Thomas Noordeloos" userId="df9f46e9-7760-4f6a-814f-9e8180d7b46a" providerId="ADAL" clId="{4EAC9D8B-6395-410A-8A5B-2B99A55EABE8}" dt="2021-11-28T13:47:58.632" v="799" actId="47"/>
        <pc:sldMkLst>
          <pc:docMk/>
          <pc:sldMk cId="2939759825" sldId="261"/>
        </pc:sldMkLst>
      </pc:sldChg>
      <pc:sldChg chg="del">
        <pc:chgData name="Thomas Noordeloos" userId="df9f46e9-7760-4f6a-814f-9e8180d7b46a" providerId="ADAL" clId="{4EAC9D8B-6395-410A-8A5B-2B99A55EABE8}" dt="2021-11-28T13:47:58.632" v="799" actId="47"/>
        <pc:sldMkLst>
          <pc:docMk/>
          <pc:sldMk cId="2795955851" sldId="262"/>
        </pc:sldMkLst>
      </pc:sldChg>
      <pc:sldChg chg="del">
        <pc:chgData name="Thomas Noordeloos" userId="df9f46e9-7760-4f6a-814f-9e8180d7b46a" providerId="ADAL" clId="{4EAC9D8B-6395-410A-8A5B-2B99A55EABE8}" dt="2021-11-28T13:47:58.632" v="799" actId="47"/>
        <pc:sldMkLst>
          <pc:docMk/>
          <pc:sldMk cId="3539551558" sldId="263"/>
        </pc:sldMkLst>
      </pc:sldChg>
      <pc:sldChg chg="del">
        <pc:chgData name="Thomas Noordeloos" userId="df9f46e9-7760-4f6a-814f-9e8180d7b46a" providerId="ADAL" clId="{4EAC9D8B-6395-410A-8A5B-2B99A55EABE8}" dt="2021-11-28T13:47:58.632" v="799" actId="47"/>
        <pc:sldMkLst>
          <pc:docMk/>
          <pc:sldMk cId="98837510" sldId="264"/>
        </pc:sldMkLst>
      </pc:sldChg>
      <pc:sldChg chg="modSp mod">
        <pc:chgData name="Thomas Noordeloos" userId="df9f46e9-7760-4f6a-814f-9e8180d7b46a" providerId="ADAL" clId="{4EAC9D8B-6395-410A-8A5B-2B99A55EABE8}" dt="2021-11-28T13:48:49.510" v="813" actId="6549"/>
        <pc:sldMkLst>
          <pc:docMk/>
          <pc:sldMk cId="2437103546" sldId="266"/>
        </pc:sldMkLst>
        <pc:spChg chg="mod">
          <ac:chgData name="Thomas Noordeloos" userId="df9f46e9-7760-4f6a-814f-9e8180d7b46a" providerId="ADAL" clId="{4EAC9D8B-6395-410A-8A5B-2B99A55EABE8}" dt="2021-11-28T13:48:23.597" v="812" actId="20577"/>
          <ac:spMkLst>
            <pc:docMk/>
            <pc:sldMk cId="2437103546" sldId="266"/>
            <ac:spMk id="2" creationId="{6ED335F5-E7FC-FF4B-B102-567A18CDF05E}"/>
          </ac:spMkLst>
        </pc:spChg>
        <pc:spChg chg="mod">
          <ac:chgData name="Thomas Noordeloos" userId="df9f46e9-7760-4f6a-814f-9e8180d7b46a" providerId="ADAL" clId="{4EAC9D8B-6395-410A-8A5B-2B99A55EABE8}" dt="2021-11-28T13:48:49.510" v="813" actId="6549"/>
          <ac:spMkLst>
            <pc:docMk/>
            <pc:sldMk cId="2437103546" sldId="266"/>
            <ac:spMk id="3" creationId="{648107BC-2670-4B49-B14B-947D9849B4D4}"/>
          </ac:spMkLst>
        </pc:spChg>
      </pc:sldChg>
      <pc:sldChg chg="del">
        <pc:chgData name="Thomas Noordeloos" userId="df9f46e9-7760-4f6a-814f-9e8180d7b46a" providerId="ADAL" clId="{4EAC9D8B-6395-410A-8A5B-2B99A55EABE8}" dt="2021-11-28T12:45:52.083" v="0" actId="47"/>
        <pc:sldMkLst>
          <pc:docMk/>
          <pc:sldMk cId="2315260444" sldId="267"/>
        </pc:sldMkLst>
      </pc:sldChg>
      <pc:sldChg chg="del">
        <pc:chgData name="Thomas Noordeloos" userId="df9f46e9-7760-4f6a-814f-9e8180d7b46a" providerId="ADAL" clId="{4EAC9D8B-6395-410A-8A5B-2B99A55EABE8}" dt="2021-11-28T13:47:58.632" v="799" actId="47"/>
        <pc:sldMkLst>
          <pc:docMk/>
          <pc:sldMk cId="3276380276" sldId="268"/>
        </pc:sldMkLst>
      </pc:sldChg>
      <pc:sldChg chg="addSp delSp modSp mod">
        <pc:chgData name="Thomas Noordeloos" userId="df9f46e9-7760-4f6a-814f-9e8180d7b46a" providerId="ADAL" clId="{4EAC9D8B-6395-410A-8A5B-2B99A55EABE8}" dt="2021-11-28T13:43:56.158" v="795" actId="1076"/>
        <pc:sldMkLst>
          <pc:docMk/>
          <pc:sldMk cId="142099198" sldId="269"/>
        </pc:sldMkLst>
        <pc:spChg chg="mod">
          <ac:chgData name="Thomas Noordeloos" userId="df9f46e9-7760-4f6a-814f-9e8180d7b46a" providerId="ADAL" clId="{4EAC9D8B-6395-410A-8A5B-2B99A55EABE8}" dt="2021-11-28T12:48:32.859" v="27" actId="20577"/>
          <ac:spMkLst>
            <pc:docMk/>
            <pc:sldMk cId="142099198" sldId="269"/>
            <ac:spMk id="2" creationId="{4BFBDBC5-A344-AF4A-BB62-D4EE43685B46}"/>
          </ac:spMkLst>
        </pc:spChg>
        <pc:picChg chg="del mod">
          <ac:chgData name="Thomas Noordeloos" userId="df9f46e9-7760-4f6a-814f-9e8180d7b46a" providerId="ADAL" clId="{4EAC9D8B-6395-410A-8A5B-2B99A55EABE8}" dt="2021-11-28T13:43:26.319" v="788" actId="478"/>
          <ac:picMkLst>
            <pc:docMk/>
            <pc:sldMk cId="142099198" sldId="269"/>
            <ac:picMk id="1026" creationId="{BFE44535-86FA-46BD-B72E-80DA9F8C80B5}"/>
          </ac:picMkLst>
        </pc:picChg>
        <pc:picChg chg="add mod">
          <ac:chgData name="Thomas Noordeloos" userId="df9f46e9-7760-4f6a-814f-9e8180d7b46a" providerId="ADAL" clId="{4EAC9D8B-6395-410A-8A5B-2B99A55EABE8}" dt="2021-11-28T13:43:56.158" v="795" actId="1076"/>
          <ac:picMkLst>
            <pc:docMk/>
            <pc:sldMk cId="142099198" sldId="269"/>
            <ac:picMk id="5122" creationId="{C52FFC0A-6178-4799-A775-F1303AF9B262}"/>
          </ac:picMkLst>
        </pc:picChg>
      </pc:sldChg>
      <pc:sldChg chg="addSp delSp modSp add mod delAnim modAnim">
        <pc:chgData name="Thomas Noordeloos" userId="df9f46e9-7760-4f6a-814f-9e8180d7b46a" providerId="ADAL" clId="{4EAC9D8B-6395-410A-8A5B-2B99A55EABE8}" dt="2021-11-28T13:15:46.996" v="597"/>
        <pc:sldMkLst>
          <pc:docMk/>
          <pc:sldMk cId="1120664323" sldId="270"/>
        </pc:sldMkLst>
        <pc:spChg chg="del">
          <ac:chgData name="Thomas Noordeloos" userId="df9f46e9-7760-4f6a-814f-9e8180d7b46a" providerId="ADAL" clId="{4EAC9D8B-6395-410A-8A5B-2B99A55EABE8}" dt="2021-11-28T13:10:55.949" v="546" actId="478"/>
          <ac:spMkLst>
            <pc:docMk/>
            <pc:sldMk cId="1120664323" sldId="270"/>
            <ac:spMk id="2" creationId="{DC4FACCA-8AC4-45A1-A0F5-11AEDEF14412}"/>
          </ac:spMkLst>
        </pc:spChg>
        <pc:graphicFrameChg chg="add del mod modGraphic">
          <ac:chgData name="Thomas Noordeloos" userId="df9f46e9-7760-4f6a-814f-9e8180d7b46a" providerId="ADAL" clId="{4EAC9D8B-6395-410A-8A5B-2B99A55EABE8}" dt="2021-11-28T13:06:55.345" v="505" actId="478"/>
          <ac:graphicFrameMkLst>
            <pc:docMk/>
            <pc:sldMk cId="1120664323" sldId="270"/>
            <ac:graphicFrameMk id="8" creationId="{5A52AEBF-1ECD-43F7-B8FE-B51CB73EB346}"/>
          </ac:graphicFrameMkLst>
        </pc:graphicFrameChg>
        <pc:graphicFrameChg chg="add mod modGraphic">
          <ac:chgData name="Thomas Noordeloos" userId="df9f46e9-7760-4f6a-814f-9e8180d7b46a" providerId="ADAL" clId="{4EAC9D8B-6395-410A-8A5B-2B99A55EABE8}" dt="2021-11-28T13:12:44.450" v="569" actId="1076"/>
          <ac:graphicFrameMkLst>
            <pc:docMk/>
            <pc:sldMk cId="1120664323" sldId="270"/>
            <ac:graphicFrameMk id="9" creationId="{4DD386D7-E8D2-4CD8-A401-F01CB9322C3F}"/>
          </ac:graphicFrameMkLst>
        </pc:graphicFrameChg>
        <pc:graphicFrameChg chg="add mod modGraphic">
          <ac:chgData name="Thomas Noordeloos" userId="df9f46e9-7760-4f6a-814f-9e8180d7b46a" providerId="ADAL" clId="{4EAC9D8B-6395-410A-8A5B-2B99A55EABE8}" dt="2021-11-28T13:13:44.134" v="576" actId="1076"/>
          <ac:graphicFrameMkLst>
            <pc:docMk/>
            <pc:sldMk cId="1120664323" sldId="270"/>
            <ac:graphicFrameMk id="10" creationId="{9794EAAC-C557-42B6-82DE-8497619A384C}"/>
          </ac:graphicFrameMkLst>
        </pc:graphicFrameChg>
        <pc:graphicFrameChg chg="add mod modGraphic">
          <ac:chgData name="Thomas Noordeloos" userId="df9f46e9-7760-4f6a-814f-9e8180d7b46a" providerId="ADAL" clId="{4EAC9D8B-6395-410A-8A5B-2B99A55EABE8}" dt="2021-11-28T13:12:59.426" v="573" actId="1076"/>
          <ac:graphicFrameMkLst>
            <pc:docMk/>
            <pc:sldMk cId="1120664323" sldId="270"/>
            <ac:graphicFrameMk id="11" creationId="{9D3D84F0-F56E-47A7-8024-C772FDFE9A4A}"/>
          </ac:graphicFrameMkLst>
        </pc:graphicFrameChg>
        <pc:picChg chg="del">
          <ac:chgData name="Thomas Noordeloos" userId="df9f46e9-7760-4f6a-814f-9e8180d7b46a" providerId="ADAL" clId="{4EAC9D8B-6395-410A-8A5B-2B99A55EABE8}" dt="2021-11-28T13:10:54.724" v="545" actId="478"/>
          <ac:picMkLst>
            <pc:docMk/>
            <pc:sldMk cId="1120664323" sldId="270"/>
            <ac:picMk id="12" creationId="{101D3FEF-F943-43A1-9AE7-9CDEE070E0EC}"/>
          </ac:picMkLst>
        </pc:picChg>
      </pc:sldChg>
      <pc:sldChg chg="addSp modSp add modAnim">
        <pc:chgData name="Thomas Noordeloos" userId="df9f46e9-7760-4f6a-814f-9e8180d7b46a" providerId="ADAL" clId="{4EAC9D8B-6395-410A-8A5B-2B99A55EABE8}" dt="2021-11-28T13:15:27.067" v="594" actId="113"/>
        <pc:sldMkLst>
          <pc:docMk/>
          <pc:sldMk cId="437323946" sldId="271"/>
        </pc:sldMkLst>
        <pc:spChg chg="mod">
          <ac:chgData name="Thomas Noordeloos" userId="df9f46e9-7760-4f6a-814f-9e8180d7b46a" providerId="ADAL" clId="{4EAC9D8B-6395-410A-8A5B-2B99A55EABE8}" dt="2021-11-28T13:15:27.067" v="594" actId="113"/>
          <ac:spMkLst>
            <pc:docMk/>
            <pc:sldMk cId="437323946" sldId="271"/>
            <ac:spMk id="2" creationId="{DC4FACCA-8AC4-45A1-A0F5-11AEDEF14412}"/>
          </ac:spMkLst>
        </pc:spChg>
        <pc:graphicFrameChg chg="add mod">
          <ac:chgData name="Thomas Noordeloos" userId="df9f46e9-7760-4f6a-814f-9e8180d7b46a" providerId="ADAL" clId="{4EAC9D8B-6395-410A-8A5B-2B99A55EABE8}" dt="2021-11-28T13:14:38.383" v="579"/>
          <ac:graphicFrameMkLst>
            <pc:docMk/>
            <pc:sldMk cId="437323946" sldId="271"/>
            <ac:graphicFrameMk id="8" creationId="{BA936106-56C6-425D-8106-FF0373915A51}"/>
          </ac:graphicFrameMkLst>
        </pc:graphicFrameChg>
      </pc:sldChg>
      <pc:sldChg chg="addSp delSp modSp new mod">
        <pc:chgData name="Thomas Noordeloos" userId="df9f46e9-7760-4f6a-814f-9e8180d7b46a" providerId="ADAL" clId="{4EAC9D8B-6395-410A-8A5B-2B99A55EABE8}" dt="2021-11-28T13:47:30.397" v="798" actId="108"/>
        <pc:sldMkLst>
          <pc:docMk/>
          <pc:sldMk cId="3823650348" sldId="272"/>
        </pc:sldMkLst>
        <pc:spChg chg="del mod">
          <ac:chgData name="Thomas Noordeloos" userId="df9f46e9-7760-4f6a-814f-9e8180d7b46a" providerId="ADAL" clId="{4EAC9D8B-6395-410A-8A5B-2B99A55EABE8}" dt="2021-11-28T13:40:17.291" v="780" actId="478"/>
          <ac:spMkLst>
            <pc:docMk/>
            <pc:sldMk cId="3823650348" sldId="272"/>
            <ac:spMk id="2" creationId="{378579C0-4B02-4F76-B825-45CE29006C8F}"/>
          </ac:spMkLst>
        </pc:spChg>
        <pc:spChg chg="add mod">
          <ac:chgData name="Thomas Noordeloos" userId="df9f46e9-7760-4f6a-814f-9e8180d7b46a" providerId="ADAL" clId="{4EAC9D8B-6395-410A-8A5B-2B99A55EABE8}" dt="2021-11-28T13:40:38.391" v="783" actId="1076"/>
          <ac:spMkLst>
            <pc:docMk/>
            <pc:sldMk cId="3823650348" sldId="272"/>
            <ac:spMk id="3" creationId="{388E282A-38BB-4405-B593-F52964CA2B7B}"/>
          </ac:spMkLst>
        </pc:spChg>
        <pc:spChg chg="add del mod">
          <ac:chgData name="Thomas Noordeloos" userId="df9f46e9-7760-4f6a-814f-9e8180d7b46a" providerId="ADAL" clId="{4EAC9D8B-6395-410A-8A5B-2B99A55EABE8}" dt="2021-11-28T13:35:28.428" v="668" actId="478"/>
          <ac:spMkLst>
            <pc:docMk/>
            <pc:sldMk cId="3823650348" sldId="272"/>
            <ac:spMk id="5" creationId="{17531BA3-77E0-4F53-A93E-8A481DE907AA}"/>
          </ac:spMkLst>
        </pc:spChg>
        <pc:spChg chg="add mod">
          <ac:chgData name="Thomas Noordeloos" userId="df9f46e9-7760-4f6a-814f-9e8180d7b46a" providerId="ADAL" clId="{4EAC9D8B-6395-410A-8A5B-2B99A55EABE8}" dt="2021-11-28T13:40:38.391" v="783" actId="1076"/>
          <ac:spMkLst>
            <pc:docMk/>
            <pc:sldMk cId="3823650348" sldId="272"/>
            <ac:spMk id="6" creationId="{0E11741D-4A3F-4A36-9FF3-EA1690813C8B}"/>
          </ac:spMkLst>
        </pc:spChg>
        <pc:spChg chg="add mod">
          <ac:chgData name="Thomas Noordeloos" userId="df9f46e9-7760-4f6a-814f-9e8180d7b46a" providerId="ADAL" clId="{4EAC9D8B-6395-410A-8A5B-2B99A55EABE8}" dt="2021-11-28T13:47:30.397" v="798" actId="108"/>
          <ac:spMkLst>
            <pc:docMk/>
            <pc:sldMk cId="3823650348" sldId="272"/>
            <ac:spMk id="8" creationId="{7045AD13-52E2-40BE-9B06-1A5CB89A54FC}"/>
          </ac:spMkLst>
        </pc:spChg>
        <pc:spChg chg="add mod">
          <ac:chgData name="Thomas Noordeloos" userId="df9f46e9-7760-4f6a-814f-9e8180d7b46a" providerId="ADAL" clId="{4EAC9D8B-6395-410A-8A5B-2B99A55EABE8}" dt="2021-11-28T13:47:25.732" v="797" actId="207"/>
          <ac:spMkLst>
            <pc:docMk/>
            <pc:sldMk cId="3823650348" sldId="272"/>
            <ac:spMk id="9" creationId="{DDC11B26-920A-484C-9CA2-4B07E350E8F0}"/>
          </ac:spMkLst>
        </pc:spChg>
        <pc:spChg chg="add del mod">
          <ac:chgData name="Thomas Noordeloos" userId="df9f46e9-7760-4f6a-814f-9e8180d7b46a" providerId="ADAL" clId="{4EAC9D8B-6395-410A-8A5B-2B99A55EABE8}" dt="2021-11-28T13:40:20.071" v="782" actId="478"/>
          <ac:spMkLst>
            <pc:docMk/>
            <pc:sldMk cId="3823650348" sldId="272"/>
            <ac:spMk id="10" creationId="{19114239-955D-43D5-8CA1-938E2465773A}"/>
          </ac:spMkLst>
        </pc:spChg>
        <pc:spChg chg="add mod">
          <ac:chgData name="Thomas Noordeloos" userId="df9f46e9-7760-4f6a-814f-9e8180d7b46a" providerId="ADAL" clId="{4EAC9D8B-6395-410A-8A5B-2B99A55EABE8}" dt="2021-11-28T13:40:17.757" v="781"/>
          <ac:spMkLst>
            <pc:docMk/>
            <pc:sldMk cId="3823650348" sldId="272"/>
            <ac:spMk id="12" creationId="{C69BF2CD-13A1-4551-AB75-2B266BDCB565}"/>
          </ac:spMkLst>
        </pc:spChg>
        <pc:picChg chg="add mod">
          <ac:chgData name="Thomas Noordeloos" userId="df9f46e9-7760-4f6a-814f-9e8180d7b46a" providerId="ADAL" clId="{4EAC9D8B-6395-410A-8A5B-2B99A55EABE8}" dt="2021-11-28T13:41:02.507" v="787" actId="1076"/>
          <ac:picMkLst>
            <pc:docMk/>
            <pc:sldMk cId="3823650348" sldId="272"/>
            <ac:picMk id="13" creationId="{8FA9D1CB-94EF-492A-9941-18BA10F1EE8C}"/>
          </ac:picMkLst>
        </pc:picChg>
        <pc:picChg chg="add mod">
          <ac:chgData name="Thomas Noordeloos" userId="df9f46e9-7760-4f6a-814f-9e8180d7b46a" providerId="ADAL" clId="{4EAC9D8B-6395-410A-8A5B-2B99A55EABE8}" dt="2021-11-28T13:40:38.391" v="783" actId="1076"/>
          <ac:picMkLst>
            <pc:docMk/>
            <pc:sldMk cId="3823650348" sldId="272"/>
            <ac:picMk id="2050" creationId="{C4B00236-B5E3-4AB1-AA01-76CC875FBA1D}"/>
          </ac:picMkLst>
        </pc:picChg>
      </pc:sldChg>
      <pc:sldChg chg="new del">
        <pc:chgData name="Thomas Noordeloos" userId="df9f46e9-7760-4f6a-814f-9e8180d7b46a" providerId="ADAL" clId="{4EAC9D8B-6395-410A-8A5B-2B99A55EABE8}" dt="2021-12-03T14:45:43.544" v="1163" actId="47"/>
        <pc:sldMkLst>
          <pc:docMk/>
          <pc:sldMk cId="3881752215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Opstart week 3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E6245CAA-EFB9-428E-8BD1-E671C3F03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522015"/>
              </p:ext>
            </p:extLst>
          </p:nvPr>
        </p:nvGraphicFramePr>
        <p:xfrm>
          <a:off x="2909284" y="6010314"/>
          <a:ext cx="2955636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1945740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63498632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04428630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836099605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26908"/>
                  </a:ext>
                </a:extLst>
              </a:tr>
            </a:tbl>
          </a:graphicData>
        </a:graphic>
      </p:graphicFrame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12795525-0D04-4910-8843-5C0444ADD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610684"/>
              </p:ext>
            </p:extLst>
          </p:nvPr>
        </p:nvGraphicFramePr>
        <p:xfrm>
          <a:off x="5864920" y="6010314"/>
          <a:ext cx="147781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17585682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67145730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941653"/>
                  </a:ext>
                </a:extLst>
              </a:tr>
            </a:tbl>
          </a:graphicData>
        </a:graphic>
      </p:graphicFrame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87D2DD0D-C22E-45A6-8337-79A76DAA7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571234"/>
              </p:ext>
            </p:extLst>
          </p:nvPr>
        </p:nvGraphicFramePr>
        <p:xfrm>
          <a:off x="7342738" y="6007972"/>
          <a:ext cx="2178585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2899115916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135056318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2703221049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8349116"/>
                  </a:ext>
                </a:extLst>
              </a:tr>
            </a:tbl>
          </a:graphicData>
        </a:graphic>
      </p:graphicFrame>
      <p:graphicFrame>
        <p:nvGraphicFramePr>
          <p:cNvPr id="16" name="Tabel 16">
            <a:extLst>
              <a:ext uri="{FF2B5EF4-FFF2-40B4-BE49-F238E27FC236}">
                <a16:creationId xmlns:a16="http://schemas.microsoft.com/office/drawing/2014/main" id="{B8926067-4F40-4336-99DB-57A31D2C3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155118"/>
              </p:ext>
            </p:extLst>
          </p:nvPr>
        </p:nvGraphicFramePr>
        <p:xfrm>
          <a:off x="2032000" y="2227453"/>
          <a:ext cx="81280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811913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232373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179046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56054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Maandag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Dinsdag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Woensdag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Vrijdag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93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Herhaling week 2</a:t>
                      </a:r>
                    </a:p>
                    <a:p>
                      <a:endParaRPr lang="nl-NL" dirty="0"/>
                    </a:p>
                    <a:p>
                      <a:r>
                        <a:rPr lang="nl-NL" dirty="0"/>
                        <a:t>Doelgroep analyse - Persona</a:t>
                      </a:r>
                    </a:p>
                    <a:p>
                      <a:endParaRPr lang="nl-NL" dirty="0"/>
                    </a:p>
                    <a:p>
                      <a:r>
                        <a:rPr lang="nl-NL" dirty="0"/>
                        <a:t>Introductie LA 2</a:t>
                      </a:r>
                    </a:p>
                    <a:p>
                      <a:endParaRPr lang="nl-NL" dirty="0"/>
                    </a:p>
                    <a:p>
                      <a:r>
                        <a:rPr lang="nl-NL"/>
                        <a:t>Projectuur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Qredits</a:t>
                      </a:r>
                      <a:r>
                        <a:rPr lang="nl-NL" dirty="0"/>
                        <a:t> hoofdstuk 1 t/m 4</a:t>
                      </a:r>
                    </a:p>
                    <a:p>
                      <a:r>
                        <a:rPr lang="nl-NL" dirty="0"/>
                        <a:t>o.a. DESTEP- en ABCS analyse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Feedback </a:t>
                      </a:r>
                      <a:r>
                        <a:rPr lang="nl-NL" dirty="0" err="1"/>
                        <a:t>friends</a:t>
                      </a:r>
                      <a:r>
                        <a:rPr lang="nl-NL" dirty="0"/>
                        <a:t> LA 1</a:t>
                      </a:r>
                    </a:p>
                    <a:p>
                      <a:endParaRPr lang="nl-NL" dirty="0"/>
                    </a:p>
                    <a:p>
                      <a:r>
                        <a:rPr lang="nl-NL" dirty="0"/>
                        <a:t>De Nieuwe economie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Pitch SWOT</a:t>
                      </a:r>
                    </a:p>
                    <a:p>
                      <a:endParaRPr lang="nl-NL" dirty="0"/>
                    </a:p>
                    <a:p>
                      <a:r>
                        <a:rPr lang="nl-NL" dirty="0"/>
                        <a:t>Business Model Canvas (BMC)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945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Opstart week 3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026" name="Picture 2" descr="Creation route ">
            <a:extLst>
              <a:ext uri="{FF2B5EF4-FFF2-40B4-BE49-F238E27FC236}">
                <a16:creationId xmlns:a16="http://schemas.microsoft.com/office/drawing/2014/main" id="{1DFC96C9-53C3-4D3C-ABAA-54C281045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4DD386D7-E8D2-4CD8-A401-F01CB9322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835004"/>
              </p:ext>
            </p:extLst>
          </p:nvPr>
        </p:nvGraphicFramePr>
        <p:xfrm>
          <a:off x="415450" y="235827"/>
          <a:ext cx="2495148" cy="792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1716">
                  <a:extLst>
                    <a:ext uri="{9D8B030D-6E8A-4147-A177-3AD203B41FA5}">
                      <a16:colId xmlns:a16="http://schemas.microsoft.com/office/drawing/2014/main" val="3634986329"/>
                    </a:ext>
                  </a:extLst>
                </a:gridCol>
                <a:gridCol w="831716">
                  <a:extLst>
                    <a:ext uri="{9D8B030D-6E8A-4147-A177-3AD203B41FA5}">
                      <a16:colId xmlns:a16="http://schemas.microsoft.com/office/drawing/2014/main" val="3044286302"/>
                    </a:ext>
                  </a:extLst>
                </a:gridCol>
                <a:gridCol w="831716">
                  <a:extLst>
                    <a:ext uri="{9D8B030D-6E8A-4147-A177-3AD203B41FA5}">
                      <a16:colId xmlns:a16="http://schemas.microsoft.com/office/drawing/2014/main" val="3836099605"/>
                    </a:ext>
                  </a:extLst>
                </a:gridCol>
              </a:tblGrid>
              <a:tr h="7920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26908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9794EAAC-C557-42B6-82DE-8497619A3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917760"/>
              </p:ext>
            </p:extLst>
          </p:nvPr>
        </p:nvGraphicFramePr>
        <p:xfrm>
          <a:off x="3835848" y="807427"/>
          <a:ext cx="1780137" cy="7090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2201">
                  <a:extLst>
                    <a:ext uri="{9D8B030D-6E8A-4147-A177-3AD203B41FA5}">
                      <a16:colId xmlns:a16="http://schemas.microsoft.com/office/drawing/2014/main" val="175856820"/>
                    </a:ext>
                  </a:extLst>
                </a:gridCol>
                <a:gridCol w="877936">
                  <a:extLst>
                    <a:ext uri="{9D8B030D-6E8A-4147-A177-3AD203B41FA5}">
                      <a16:colId xmlns:a16="http://schemas.microsoft.com/office/drawing/2014/main" val="267145730"/>
                    </a:ext>
                  </a:extLst>
                </a:gridCol>
              </a:tblGrid>
              <a:tr h="709057"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941653"/>
                  </a:ext>
                </a:extLst>
              </a:tr>
            </a:tbl>
          </a:graphicData>
        </a:graphic>
      </p:graphicFrame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9D3D84F0-F56E-47A7-8024-C772FDFE9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089680"/>
              </p:ext>
            </p:extLst>
          </p:nvPr>
        </p:nvGraphicFramePr>
        <p:xfrm>
          <a:off x="6618029" y="1320837"/>
          <a:ext cx="2791790" cy="8125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46889">
                  <a:extLst>
                    <a:ext uri="{9D8B030D-6E8A-4147-A177-3AD203B41FA5}">
                      <a16:colId xmlns:a16="http://schemas.microsoft.com/office/drawing/2014/main" val="2899115916"/>
                    </a:ext>
                  </a:extLst>
                </a:gridCol>
                <a:gridCol w="931131">
                  <a:extLst>
                    <a:ext uri="{9D8B030D-6E8A-4147-A177-3AD203B41FA5}">
                      <a16:colId xmlns:a16="http://schemas.microsoft.com/office/drawing/2014/main" val="1350563183"/>
                    </a:ext>
                  </a:extLst>
                </a:gridCol>
                <a:gridCol w="913770">
                  <a:extLst>
                    <a:ext uri="{9D8B030D-6E8A-4147-A177-3AD203B41FA5}">
                      <a16:colId xmlns:a16="http://schemas.microsoft.com/office/drawing/2014/main" val="2703221049"/>
                    </a:ext>
                  </a:extLst>
                </a:gridCol>
              </a:tblGrid>
              <a:tr h="812570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8349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6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Opstart week 3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026" name="Picture 2" descr="Creation route ">
            <a:extLst>
              <a:ext uri="{FF2B5EF4-FFF2-40B4-BE49-F238E27FC236}">
                <a16:creationId xmlns:a16="http://schemas.microsoft.com/office/drawing/2014/main" id="{1DFC96C9-53C3-4D3C-ABAA-54C281045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reation route ">
            <a:extLst>
              <a:ext uri="{FF2B5EF4-FFF2-40B4-BE49-F238E27FC236}">
                <a16:creationId xmlns:a16="http://schemas.microsoft.com/office/drawing/2014/main" id="{101D3FEF-F943-43A1-9AE7-9CDEE070E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0"/>
          <a:stretch/>
        </p:blipFill>
        <p:spPr bwMode="auto">
          <a:xfrm>
            <a:off x="3200400" y="0"/>
            <a:ext cx="8991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C4FACCA-8AC4-45A1-A0F5-11AEDEF14412}"/>
              </a:ext>
            </a:extLst>
          </p:cNvPr>
          <p:cNvSpPr txBox="1"/>
          <p:nvPr/>
        </p:nvSpPr>
        <p:spPr>
          <a:xfrm>
            <a:off x="3858439" y="1206317"/>
            <a:ext cx="7538934" cy="4955203"/>
          </a:xfrm>
          <a:prstGeom prst="rect">
            <a:avLst/>
          </a:prstGeom>
          <a:solidFill>
            <a:schemeClr val="accent1">
              <a:alpha val="5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3200" b="1" dirty="0"/>
              <a:t>Week 2, 3 en 4: Research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Onderzoek of </a:t>
            </a:r>
            <a:r>
              <a:rPr lang="nl-NL" sz="2800" b="1" dirty="0"/>
              <a:t>analyse</a:t>
            </a:r>
            <a:r>
              <a:rPr lang="nl-NL" sz="2800" dirty="0"/>
              <a:t> van de omgeving waarin je als ondernemer actief bent op </a:t>
            </a:r>
            <a:r>
              <a:rPr lang="nl-NL" sz="2800" b="1" dirty="0"/>
              <a:t>macro-</a:t>
            </a:r>
            <a:r>
              <a:rPr lang="nl-NL" sz="2800" dirty="0"/>
              <a:t>, </a:t>
            </a:r>
            <a:r>
              <a:rPr lang="nl-NL" sz="2800" b="1" dirty="0" err="1"/>
              <a:t>meso</a:t>
            </a:r>
            <a:r>
              <a:rPr lang="nl-NL" sz="2800" b="1" dirty="0"/>
              <a:t>-</a:t>
            </a:r>
            <a:r>
              <a:rPr lang="nl-NL" sz="2800" dirty="0"/>
              <a:t> en </a:t>
            </a:r>
            <a:r>
              <a:rPr lang="nl-NL" sz="2800" b="1" dirty="0"/>
              <a:t>microniveau</a:t>
            </a:r>
            <a:r>
              <a:rPr lang="nl-NL" sz="28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Resultaat van de analyse verwerken in een </a:t>
            </a:r>
            <a:r>
              <a:rPr lang="nl-NL" sz="2800" b="1" dirty="0"/>
              <a:t>SWOT analyse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Formuleren van de </a:t>
            </a:r>
            <a:r>
              <a:rPr lang="nl-NL" sz="2800" b="1" dirty="0"/>
              <a:t>Waarde propositie </a:t>
            </a:r>
            <a:r>
              <a:rPr lang="nl-NL" sz="2800" dirty="0"/>
              <a:t>(BMC) of ‘</a:t>
            </a:r>
            <a:r>
              <a:rPr lang="nl-NL" sz="2800" b="1" dirty="0"/>
              <a:t>Valuefit</a:t>
            </a:r>
            <a:r>
              <a:rPr lang="nl-NL" sz="2800" dirty="0"/>
              <a:t>’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Concretiseren van de </a:t>
            </a:r>
            <a:r>
              <a:rPr lang="nl-NL" sz="2800" b="1" dirty="0"/>
              <a:t>marketingmix</a:t>
            </a:r>
            <a:r>
              <a:rPr lang="nl-NL" sz="2800" dirty="0"/>
              <a:t> van het bedrijf</a:t>
            </a:r>
          </a:p>
          <a:p>
            <a:pPr marL="514350" indent="-514350">
              <a:buFont typeface="+mj-lt"/>
              <a:buAutoNum type="arabicPeriod"/>
            </a:pPr>
            <a:endParaRPr lang="nl-NL" sz="3200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BA936106-56C6-425D-8106-FF0373915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313113"/>
              </p:ext>
            </p:extLst>
          </p:nvPr>
        </p:nvGraphicFramePr>
        <p:xfrm>
          <a:off x="415450" y="235827"/>
          <a:ext cx="2495148" cy="792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1716">
                  <a:extLst>
                    <a:ext uri="{9D8B030D-6E8A-4147-A177-3AD203B41FA5}">
                      <a16:colId xmlns:a16="http://schemas.microsoft.com/office/drawing/2014/main" val="3634986329"/>
                    </a:ext>
                  </a:extLst>
                </a:gridCol>
                <a:gridCol w="831716">
                  <a:extLst>
                    <a:ext uri="{9D8B030D-6E8A-4147-A177-3AD203B41FA5}">
                      <a16:colId xmlns:a16="http://schemas.microsoft.com/office/drawing/2014/main" val="3044286302"/>
                    </a:ext>
                  </a:extLst>
                </a:gridCol>
                <a:gridCol w="831716">
                  <a:extLst>
                    <a:ext uri="{9D8B030D-6E8A-4147-A177-3AD203B41FA5}">
                      <a16:colId xmlns:a16="http://schemas.microsoft.com/office/drawing/2014/main" val="3836099605"/>
                    </a:ext>
                  </a:extLst>
                </a:gridCol>
              </a:tblGrid>
              <a:tr h="7920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26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32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WOT analyse van A tot Z uitgelegd [update 2020]">
            <a:extLst>
              <a:ext uri="{FF2B5EF4-FFF2-40B4-BE49-F238E27FC236}">
                <a16:creationId xmlns:a16="http://schemas.microsoft.com/office/drawing/2014/main" id="{C4B00236-B5E3-4AB1-AA01-76CC875FB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6"/>
          <a:stretch/>
        </p:blipFill>
        <p:spPr bwMode="auto">
          <a:xfrm>
            <a:off x="1452867" y="1401057"/>
            <a:ext cx="9286266" cy="457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88E282A-38BB-4405-B593-F52964CA2B7B}"/>
              </a:ext>
            </a:extLst>
          </p:cNvPr>
          <p:cNvSpPr txBox="1"/>
          <p:nvPr/>
        </p:nvSpPr>
        <p:spPr>
          <a:xfrm>
            <a:off x="1799617" y="2567783"/>
            <a:ext cx="1789889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/>
              <a:t>16 </a:t>
            </a:r>
            <a:r>
              <a:rPr lang="nl-NL" dirty="0" err="1"/>
              <a:t>Personalities</a:t>
            </a:r>
            <a:endParaRPr lang="nl-NL" dirty="0"/>
          </a:p>
          <a:p>
            <a:pPr algn="ctr">
              <a:lnSpc>
                <a:spcPct val="150000"/>
              </a:lnSpc>
            </a:pPr>
            <a:r>
              <a:rPr lang="nl-NL" dirty="0"/>
              <a:t>ADL rollen </a:t>
            </a:r>
          </a:p>
          <a:p>
            <a:pPr algn="ctr">
              <a:lnSpc>
                <a:spcPct val="150000"/>
              </a:lnSpc>
            </a:pPr>
            <a:r>
              <a:rPr lang="nl-NL" dirty="0"/>
              <a:t>…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E11741D-4A3F-4A36-9FF3-EA1690813C8B}"/>
              </a:ext>
            </a:extLst>
          </p:cNvPr>
          <p:cNvSpPr txBox="1"/>
          <p:nvPr/>
        </p:nvSpPr>
        <p:spPr>
          <a:xfrm>
            <a:off x="4092102" y="2567783"/>
            <a:ext cx="1789889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/>
              <a:t>16 </a:t>
            </a:r>
            <a:r>
              <a:rPr lang="nl-NL" dirty="0" err="1"/>
              <a:t>Personalities</a:t>
            </a:r>
            <a:endParaRPr lang="nl-NL" dirty="0"/>
          </a:p>
          <a:p>
            <a:pPr algn="ctr">
              <a:lnSpc>
                <a:spcPct val="150000"/>
              </a:lnSpc>
            </a:pPr>
            <a:r>
              <a:rPr lang="nl-NL" dirty="0"/>
              <a:t>ADL rollen</a:t>
            </a:r>
          </a:p>
          <a:p>
            <a:pPr algn="ctr">
              <a:lnSpc>
                <a:spcPct val="150000"/>
              </a:lnSpc>
            </a:pPr>
            <a:r>
              <a:rPr lang="nl-NL" dirty="0"/>
              <a:t>…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045AD13-52E2-40BE-9B06-1A5CB89A54FC}"/>
              </a:ext>
            </a:extLst>
          </p:cNvPr>
          <p:cNvSpPr txBox="1"/>
          <p:nvPr/>
        </p:nvSpPr>
        <p:spPr>
          <a:xfrm>
            <a:off x="8602494" y="2634845"/>
            <a:ext cx="17898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/>
              <a:t>Opdracht 26 nov</a:t>
            </a:r>
          </a:p>
          <a:p>
            <a:pPr algn="ctr"/>
            <a:endParaRPr lang="nl-NL" dirty="0"/>
          </a:p>
          <a:p>
            <a:pPr algn="ctr"/>
            <a:r>
              <a:rPr lang="nl-NL" i="1" dirty="0">
                <a:solidFill>
                  <a:srgbClr val="FF0000"/>
                </a:solidFill>
              </a:rPr>
              <a:t>DESTEP analyse</a:t>
            </a:r>
          </a:p>
          <a:p>
            <a:pPr algn="ctr">
              <a:lnSpc>
                <a:spcPct val="150000"/>
              </a:lnSpc>
            </a:pPr>
            <a:r>
              <a:rPr lang="nl-NL" i="1" dirty="0">
                <a:solidFill>
                  <a:srgbClr val="FF0000"/>
                </a:solidFill>
              </a:rPr>
              <a:t>ABCD analyse </a:t>
            </a:r>
          </a:p>
          <a:p>
            <a:pPr algn="ctr">
              <a:lnSpc>
                <a:spcPct val="150000"/>
              </a:lnSpc>
            </a:pPr>
            <a:r>
              <a:rPr lang="nl-NL" dirty="0"/>
              <a:t>…</a:t>
            </a:r>
          </a:p>
          <a:p>
            <a:pPr algn="ctr"/>
            <a:endParaRPr lang="nl-NL" i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DC11B26-920A-484C-9CA2-4B07E350E8F0}"/>
              </a:ext>
            </a:extLst>
          </p:cNvPr>
          <p:cNvSpPr txBox="1"/>
          <p:nvPr/>
        </p:nvSpPr>
        <p:spPr>
          <a:xfrm>
            <a:off x="6384587" y="2634845"/>
            <a:ext cx="1789889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/>
              <a:t>Opdracht 26 nov</a:t>
            </a:r>
          </a:p>
          <a:p>
            <a:pPr algn="ctr"/>
            <a:endParaRPr lang="nl-NL" dirty="0"/>
          </a:p>
          <a:p>
            <a:pPr algn="ctr"/>
            <a:r>
              <a:rPr lang="nl-NL" i="1" dirty="0">
                <a:solidFill>
                  <a:srgbClr val="FF0000"/>
                </a:solidFill>
              </a:rPr>
              <a:t>DESTEP analyse</a:t>
            </a:r>
          </a:p>
          <a:p>
            <a:pPr algn="ctr">
              <a:lnSpc>
                <a:spcPct val="150000"/>
              </a:lnSpc>
            </a:pPr>
            <a:r>
              <a:rPr lang="nl-NL" i="1" dirty="0">
                <a:solidFill>
                  <a:srgbClr val="FF0000"/>
                </a:solidFill>
              </a:rPr>
              <a:t>ABCD analyse</a:t>
            </a:r>
            <a:r>
              <a:rPr lang="nl-NL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nl-NL" i="1" dirty="0"/>
              <a:t>…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69BF2CD-13A1-4551-AB75-2B266BDCB56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Vorige week</a:t>
            </a:r>
            <a:endParaRPr lang="nl-NL" dirty="0">
              <a:solidFill>
                <a:srgbClr val="B8A1FF"/>
              </a:solidFill>
            </a:endParaRPr>
          </a:p>
        </p:txBody>
      </p:sp>
      <p:pic>
        <p:nvPicPr>
          <p:cNvPr id="13" name="Picture 2" descr="SWOT analyse van A tot Z uitgelegd [update 2020]">
            <a:extLst>
              <a:ext uri="{FF2B5EF4-FFF2-40B4-BE49-F238E27FC236}">
                <a16:creationId xmlns:a16="http://schemas.microsoft.com/office/drawing/2014/main" id="{8FA9D1CB-94EF-492A-9941-18BA10F1E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2" t="3488" r="23218" b="82881"/>
          <a:stretch/>
        </p:blipFill>
        <p:spPr bwMode="auto">
          <a:xfrm>
            <a:off x="4698459" y="779046"/>
            <a:ext cx="4951379" cy="80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65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WOT-analyse maken stap-voor-stap - van SWOT tot confrontatiematrix">
            <a:extLst>
              <a:ext uri="{FF2B5EF4-FFF2-40B4-BE49-F238E27FC236}">
                <a16:creationId xmlns:a16="http://schemas.microsoft.com/office/drawing/2014/main" id="{C52FFC0A-6178-4799-A775-F1303AF9B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 bwMode="auto">
          <a:xfrm>
            <a:off x="1682648" y="1027906"/>
            <a:ext cx="8125636" cy="545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FBDBC5-A344-AF4A-BB62-D4EE4368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Vorige week</a:t>
            </a:r>
            <a:endParaRPr lang="nl-NL" dirty="0">
              <a:solidFill>
                <a:srgbClr val="B8A1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335F5-E7FC-FF4B-B102-567A18CD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313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</a:t>
            </a:r>
            <a:r>
              <a:rPr lang="nl-NL" b="1" dirty="0" err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  <a:r>
              <a:rPr lang="nl-NL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1 Analyse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48107BC-2670-4B49-B14B-947D9849B4D4}"/>
              </a:ext>
            </a:extLst>
          </p:cNvPr>
          <p:cNvSpPr txBox="1"/>
          <p:nvPr/>
        </p:nvSpPr>
        <p:spPr>
          <a:xfrm>
            <a:off x="838200" y="1765594"/>
            <a:ext cx="107041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Woensdag </a:t>
            </a:r>
            <a:r>
              <a:rPr lang="nl-NL" b="1" dirty="0"/>
              <a:t>1 december </a:t>
            </a:r>
            <a:r>
              <a:rPr lang="nl-NL" dirty="0"/>
              <a:t>eerste bijeenkomst. Het niveau van feedback geven is </a:t>
            </a:r>
            <a:r>
              <a:rPr lang="nl-NL" b="1" dirty="0"/>
              <a:t>aanvulling</a:t>
            </a:r>
            <a:r>
              <a:rPr lang="nl-NL" dirty="0"/>
              <a:t>. Dit betekend dat je tijdens de bijeenkomst nieuwe aanvullende informatie geeft die betrekking heeft op het leerdoel van </a:t>
            </a:r>
            <a:r>
              <a:rPr lang="nl-NL" i="1" dirty="0"/>
              <a:t>LA 1 Analyse. </a:t>
            </a:r>
            <a:r>
              <a:rPr lang="nl-NL" dirty="0"/>
              <a:t>Onderstaande modellen worden behandeld en zijn daarmee geen nieuwe informatie: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DESTEP analyse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ABCD analyse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16 </a:t>
            </a:r>
            <a:r>
              <a:rPr lang="nl-NL" dirty="0" err="1"/>
              <a:t>Personalities</a:t>
            </a:r>
            <a:r>
              <a:rPr lang="nl-NL" dirty="0"/>
              <a:t> test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Adviseur duurzame leefomgeving rollen (ADL rollen)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76D61E70-0131-44E5-8E29-7D590BAC2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374" y="4252536"/>
            <a:ext cx="4943772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 </a:t>
            </a:r>
          </a:p>
          <a:p>
            <a:r>
              <a:rPr lang="nl-NL" sz="1400" dirty="0">
                <a:latin typeface="+mn-lt"/>
              </a:rPr>
              <a:t>Het uitvoeren van een brede analyse van de omgeving waarin je als ondernemer actief bent op macro-, </a:t>
            </a:r>
            <a:r>
              <a:rPr lang="nl-NL" sz="1400" dirty="0" err="1">
                <a:latin typeface="+mn-lt"/>
              </a:rPr>
              <a:t>meso</a:t>
            </a:r>
            <a:r>
              <a:rPr lang="nl-NL" sz="1400" dirty="0">
                <a:latin typeface="+mn-lt"/>
              </a:rPr>
              <a:t>- en microniveau.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09F1C13-DA3D-45D1-9035-F01D93478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05" r="10840"/>
          <a:stretch/>
        </p:blipFill>
        <p:spPr>
          <a:xfrm>
            <a:off x="3155785" y="4226456"/>
            <a:ext cx="385812" cy="53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0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32E07-2AF0-3D4C-854F-F2DA1570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Betrouwbare bronnen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65CD2BA-BB5A-4373-8331-1FEF4B5A2786}"/>
              </a:ext>
            </a:extLst>
          </p:cNvPr>
          <p:cNvSpPr txBox="1"/>
          <p:nvPr/>
        </p:nvSpPr>
        <p:spPr>
          <a:xfrm>
            <a:off x="905434" y="1690688"/>
            <a:ext cx="82923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1" i="0">
                <a:solidFill>
                  <a:srgbClr val="000644"/>
                </a:solidFill>
                <a:effectLst/>
                <a:latin typeface="Avenir-Heavy"/>
              </a:rPr>
              <a:t>Hoe beoordeel je of een bron betrouwbaar is?</a:t>
            </a:r>
          </a:p>
          <a:p>
            <a:pPr algn="l"/>
            <a:endParaRPr lang="nl-NL" b="0" i="0">
              <a:solidFill>
                <a:srgbClr val="222222"/>
              </a:solidFill>
              <a:effectLst/>
              <a:latin typeface="Avenir-Roman"/>
            </a:endParaRPr>
          </a:p>
          <a:p>
            <a:pPr algn="l"/>
            <a:r>
              <a:rPr lang="nl-NL" b="0" i="0">
                <a:solidFill>
                  <a:srgbClr val="222222"/>
                </a:solidFill>
                <a:effectLst/>
                <a:latin typeface="Avenir-Roman"/>
              </a:rPr>
              <a:t>Om de kwaliteit van de bron te beoordelen, kun je de volgende criteria hanteren: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Heavy"/>
              </a:rPr>
              <a:t>Auteur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Heavy"/>
              </a:rPr>
              <a:t>Aantal citaten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Heavy"/>
              </a:rPr>
              <a:t>Datum publicatie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Heavy"/>
              </a:rPr>
              <a:t>Opdrachtgever</a:t>
            </a:r>
            <a:br>
              <a:rPr lang="nl-NL" b="0" i="0">
                <a:solidFill>
                  <a:srgbClr val="242424"/>
                </a:solidFill>
                <a:effectLst/>
                <a:latin typeface="Avenir-Heavy"/>
              </a:rPr>
            </a:br>
            <a:endParaRPr lang="nl-NL" b="0" i="0">
              <a:solidFill>
                <a:srgbClr val="242424"/>
              </a:solidFill>
              <a:effectLst/>
              <a:latin typeface="Avenir-Roman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144DF80-C2C5-4D58-801D-7683F76EA991}"/>
              </a:ext>
            </a:extLst>
          </p:cNvPr>
          <p:cNvSpPr txBox="1"/>
          <p:nvPr/>
        </p:nvSpPr>
        <p:spPr>
          <a:xfrm>
            <a:off x="905434" y="3893414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1" i="0">
                <a:solidFill>
                  <a:srgbClr val="000644"/>
                </a:solidFill>
                <a:effectLst/>
                <a:latin typeface="Avenir-Heavy"/>
              </a:rPr>
              <a:t>Voorbeelden van betrouwbare bronnen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Roman"/>
              </a:rPr>
              <a:t>Wetenschappelijke onderzoeken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Roman"/>
              </a:rPr>
              <a:t>Onderzoeksrapporten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Roman"/>
              </a:rPr>
              <a:t>Studieboeken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Roman"/>
              </a:rPr>
              <a:t>Krantenartikelen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Roman"/>
              </a:rPr>
              <a:t>Jurisprudentie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Roman"/>
              </a:rPr>
              <a:t>Wetenschappelijk tijdschrift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Roman"/>
              </a:rPr>
              <a:t>Bedrijfsdocumentatie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Roman"/>
              </a:rPr>
              <a:t>Jaarverslagen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Roman"/>
              </a:rPr>
              <a:t>Website van een gerenommeerd bedrijf</a:t>
            </a:r>
          </a:p>
        </p:txBody>
      </p:sp>
    </p:spTree>
    <p:extLst>
      <p:ext uri="{BB962C8B-B14F-4D97-AF65-F5344CB8AC3E}">
        <p14:creationId xmlns:p14="http://schemas.microsoft.com/office/powerpoint/2010/main" val="6046695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 maandag 22 november" id="{C01BAD4C-F3B0-414D-8368-E6A243C9E56B}" vid="{64840008-6871-944C-8C15-74064ED769E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99890D-19C3-4912-9486-C896FCDCF629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2c4f0c93-2979-4f27-aab2-70de95932352"/>
    <ds:schemaRef ds:uri="c6f82ce1-f6df-49a5-8b49-cf8409a27a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105</TotalTime>
  <Words>362</Words>
  <Application>Microsoft Office PowerPoint</Application>
  <PresentationFormat>Breedbeeld</PresentationFormat>
  <Paragraphs>111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Arial</vt:lpstr>
      <vt:lpstr>Avenir-Heavy</vt:lpstr>
      <vt:lpstr>Avenir-Roman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Vorige week</vt:lpstr>
      <vt:lpstr>Feedback Friends LA 1 Analyse</vt:lpstr>
      <vt:lpstr>Betrouwbare bronnen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Mil,Romy R.A.G. van</dc:creator>
  <cp:lastModifiedBy>Thomas Noordeloos</cp:lastModifiedBy>
  <cp:revision>1</cp:revision>
  <dcterms:created xsi:type="dcterms:W3CDTF">2021-11-22T14:37:21Z</dcterms:created>
  <dcterms:modified xsi:type="dcterms:W3CDTF">2021-12-03T14:46:06Z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